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72" panose="020B0503030000000003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kkitt" pitchFamily="2" charset="0"/>
      <p:regular r:id="rId61"/>
      <p:bold r:id="rId62"/>
    </p:embeddedFont>
    <p:embeddedFont>
      <p:font typeface="Rubik" panose="00000500000000000000" pitchFamily="2" charset="-79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277"/>
            <p14:sldId id="278"/>
            <p14:sldId id="279"/>
          </p14:sldIdLst>
        </p14:section>
        <p14:section name="Ejercicio" id="{6CB4E693-ADE2-4D39-97C1-0897DC64EF5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2" autoAdjust="0"/>
    <p:restoredTop sz="95807" autoAdjust="0"/>
  </p:normalViewPr>
  <p:slideViewPr>
    <p:cSldViewPr showGuides="1">
      <p:cViewPr varScale="1">
        <p:scale>
          <a:sx n="70" d="100"/>
          <a:sy n="70" d="100"/>
        </p:scale>
        <p:origin x="68" y="15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 ||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276600" y="2525762"/>
            <a:ext cx="4648201" cy="1970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01053-DC58-481A-A938-450D69CCC27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71801" y="2525762"/>
            <a:ext cx="4953000" cy="4460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1991</Words>
  <Application>Microsoft Office PowerPoint</Application>
  <PresentationFormat>Widescreen</PresentationFormat>
  <Paragraphs>238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Consolas</vt:lpstr>
      <vt:lpstr>Rubik</vt:lpstr>
      <vt:lpstr>Rokkitt</vt:lpstr>
      <vt:lpstr>Calibri</vt:lpstr>
      <vt:lpstr>72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47</cp:revision>
  <dcterms:created xsi:type="dcterms:W3CDTF">2020-10-13T14:52:33Z</dcterms:created>
  <dcterms:modified xsi:type="dcterms:W3CDTF">2020-10-19T17:12:13Z</dcterms:modified>
</cp:coreProperties>
</file>